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4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5788E-313D-4199-8199-4378AF0A85F3}" v="1" dt="2025-03-30T19:15:29.8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4" autoAdjust="0"/>
  </p:normalViewPr>
  <p:slideViewPr>
    <p:cSldViewPr>
      <p:cViewPr varScale="1">
        <p:scale>
          <a:sx n="61" d="100"/>
          <a:sy n="61" d="100"/>
        </p:scale>
        <p:origin x="23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Simms" userId="c63a4935-e22c-4858-9090-03efc299d93d" providerId="ADAL" clId="{F955788E-313D-4199-8199-4378AF0A85F3}"/>
    <pc:docChg chg="modSld">
      <pc:chgData name="Kirsty Simms" userId="c63a4935-e22c-4858-9090-03efc299d93d" providerId="ADAL" clId="{F955788E-313D-4199-8199-4378AF0A85F3}" dt="2025-04-01T14:41:12.290" v="57" actId="1076"/>
      <pc:docMkLst>
        <pc:docMk/>
      </pc:docMkLst>
      <pc:sldChg chg="addSp modSp mod">
        <pc:chgData name="Kirsty Simms" userId="c63a4935-e22c-4858-9090-03efc299d93d" providerId="ADAL" clId="{F955788E-313D-4199-8199-4378AF0A85F3}" dt="2025-04-01T14:41:12.290" v="57" actId="1076"/>
        <pc:sldMkLst>
          <pc:docMk/>
          <pc:sldMk cId="652620674" sldId="264"/>
        </pc:sldMkLst>
        <pc:spChg chg="mod">
          <ac:chgData name="Kirsty Simms" userId="c63a4935-e22c-4858-9090-03efc299d93d" providerId="ADAL" clId="{F955788E-313D-4199-8199-4378AF0A85F3}" dt="2025-03-30T19:15:26.558" v="48" actId="20577"/>
          <ac:spMkLst>
            <pc:docMk/>
            <pc:sldMk cId="652620674" sldId="264"/>
            <ac:spMk id="21" creationId="{77FF7FEC-DCE9-9B4E-DBD3-4F65703993EE}"/>
          </ac:spMkLst>
        </pc:spChg>
        <pc:picChg chg="add mod modCrop">
          <ac:chgData name="Kirsty Simms" userId="c63a4935-e22c-4858-9090-03efc299d93d" providerId="ADAL" clId="{F955788E-313D-4199-8199-4378AF0A85F3}" dt="2025-04-01T14:41:12.290" v="57" actId="1076"/>
          <ac:picMkLst>
            <pc:docMk/>
            <pc:sldMk cId="652620674" sldId="264"/>
            <ac:picMk id="7" creationId="{D69AF915-7547-9904-1784-33BF523CA4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C78A2-793C-4487-BF0C-0E7D3107E608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8263"/>
            <a:ext cx="2549525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624C7-857E-433F-B522-8B1B42693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7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7B0B-D641-8FE5-5379-8CC3F29B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05083-DF29-5234-033B-A7EF397D4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1FF4D-2975-97D5-6D46-6A1DF196C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8D1FD-7A61-0031-D4D7-F77B07B3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24C7-857E-433F-B522-8B1B42693B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0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6F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432" y="10356444"/>
            <a:ext cx="3829050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 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20668" y="9929279"/>
            <a:ext cx="1965960" cy="169277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Hampshire</a:t>
            </a:r>
            <a:r>
              <a:rPr spc="95" dirty="0"/>
              <a:t> </a:t>
            </a:r>
            <a:r>
              <a:rPr dirty="0"/>
              <a:t>Healthy</a:t>
            </a:r>
            <a:r>
              <a:rPr spc="95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6F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432" y="10356444"/>
            <a:ext cx="3829050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 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20668" y="9929279"/>
            <a:ext cx="1965960" cy="169277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Hampshire</a:t>
            </a:r>
            <a:r>
              <a:rPr spc="95" dirty="0"/>
              <a:t> </a:t>
            </a:r>
            <a:r>
              <a:rPr dirty="0"/>
              <a:t>Healthy</a:t>
            </a:r>
            <a:r>
              <a:rPr spc="95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6F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865432" y="10356444"/>
            <a:ext cx="3829050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 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620668" y="9929279"/>
            <a:ext cx="1965960" cy="169277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Hampshire</a:t>
            </a:r>
            <a:r>
              <a:rPr spc="95" dirty="0"/>
              <a:t> </a:t>
            </a:r>
            <a:r>
              <a:rPr dirty="0"/>
              <a:t>Healthy</a:t>
            </a:r>
            <a:r>
              <a:rPr spc="95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6F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865432" y="10356444"/>
            <a:ext cx="3829050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 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620668" y="9929279"/>
            <a:ext cx="1965960" cy="169277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Hampshire</a:t>
            </a:r>
            <a:r>
              <a:rPr spc="95" dirty="0"/>
              <a:t> </a:t>
            </a:r>
            <a:r>
              <a:rPr dirty="0"/>
              <a:t>Healthy</a:t>
            </a:r>
            <a:r>
              <a:rPr spc="95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 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Hampshire</a:t>
            </a:r>
            <a:r>
              <a:rPr spc="95" dirty="0"/>
              <a:t> </a:t>
            </a:r>
            <a:r>
              <a:rPr dirty="0"/>
              <a:t>Healthy</a:t>
            </a:r>
            <a:r>
              <a:rPr spc="95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C2F048-1EF1-6533-606E-7A0322F79BFD}"/>
              </a:ext>
            </a:extLst>
          </p:cNvPr>
          <p:cNvSpPr/>
          <p:nvPr userDrawn="1"/>
        </p:nvSpPr>
        <p:spPr>
          <a:xfrm>
            <a:off x="0" y="0"/>
            <a:ext cx="7556500" cy="1616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1343" y="1960736"/>
            <a:ext cx="489712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6F2F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034" y="3209160"/>
            <a:ext cx="5727700" cy="434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5432" y="10356444"/>
            <a:ext cx="3829050" cy="18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/>
              <a:t>©</a:t>
            </a:r>
            <a:r>
              <a:rPr dirty="0"/>
              <a:t> Copyright</a:t>
            </a:r>
            <a:r>
              <a:rPr spc="5" dirty="0"/>
              <a:t> </a:t>
            </a:r>
            <a:r>
              <a:rPr spc="-60" dirty="0"/>
              <a:t>2023</a:t>
            </a:r>
            <a:r>
              <a:rPr spc="5" dirty="0"/>
              <a:t> </a:t>
            </a:r>
            <a:r>
              <a:rPr dirty="0"/>
              <a:t>Barnardo’s</a:t>
            </a:r>
            <a:r>
              <a:rPr lang="en-GB" dirty="0"/>
              <a:t> </a:t>
            </a:r>
            <a:r>
              <a:rPr dirty="0"/>
              <a:t>(Reg.</a:t>
            </a:r>
            <a:r>
              <a:rPr spc="5" dirty="0"/>
              <a:t> </a:t>
            </a:r>
            <a:r>
              <a:rPr dirty="0"/>
              <a:t>Charity</a:t>
            </a:r>
            <a:r>
              <a:rPr spc="5" dirty="0"/>
              <a:t> </a:t>
            </a:r>
            <a:r>
              <a:rPr spc="-45" dirty="0"/>
              <a:t>Nos.</a:t>
            </a:r>
            <a:r>
              <a:rPr spc="5" dirty="0"/>
              <a:t> </a:t>
            </a:r>
            <a:r>
              <a:rPr spc="-85" dirty="0"/>
              <a:t>216250</a:t>
            </a:r>
            <a:r>
              <a:rPr dirty="0"/>
              <a:t> &amp;</a:t>
            </a:r>
            <a:r>
              <a:rPr spc="5" dirty="0"/>
              <a:t> </a:t>
            </a:r>
            <a:r>
              <a:rPr spc="-10" dirty="0"/>
              <a:t>SC037605)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20668" y="9929279"/>
            <a:ext cx="1965960" cy="22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F2FA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en-GB" dirty="0"/>
              <a:t>Hampshire</a:t>
            </a:r>
            <a:r>
              <a:rPr lang="en-GB" spc="95" dirty="0"/>
              <a:t> </a:t>
            </a:r>
            <a:r>
              <a:rPr lang="en-GB" dirty="0"/>
              <a:t>Healthy</a:t>
            </a:r>
            <a:r>
              <a:rPr lang="en-GB" spc="95" dirty="0"/>
              <a:t> </a:t>
            </a:r>
            <a:r>
              <a:rPr lang="en-GB" spc="-10" dirty="0"/>
              <a:t>Families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53E3E806-0BEE-C6D9-E3C4-9E8685C662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5" b="38406"/>
          <a:stretch/>
        </p:blipFill>
        <p:spPr>
          <a:xfrm>
            <a:off x="197816" y="133295"/>
            <a:ext cx="7160868" cy="1408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hhf@barnardos.org.u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A5D5B-3444-3C04-B561-BCEE29EF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7264FB-F0C2-05B2-B73F-3B1515F5B265}"/>
              </a:ext>
            </a:extLst>
          </p:cNvPr>
          <p:cNvSpPr>
            <a:spLocks/>
          </p:cNvSpPr>
          <p:nvPr/>
        </p:nvSpPr>
        <p:spPr>
          <a:xfrm>
            <a:off x="5226050" y="7876188"/>
            <a:ext cx="1862385" cy="17275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78EDE1-934A-9161-A6AA-74D292B06905}"/>
              </a:ext>
            </a:extLst>
          </p:cNvPr>
          <p:cNvSpPr>
            <a:spLocks/>
          </p:cNvSpPr>
          <p:nvPr/>
        </p:nvSpPr>
        <p:spPr>
          <a:xfrm>
            <a:off x="274912" y="9860634"/>
            <a:ext cx="6980952" cy="404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F9130D06-B887-EBA3-1CBF-2754DD020E8C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44" y="9987458"/>
            <a:ext cx="196274" cy="140195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1A60DB6B-0F11-711E-B5A8-F51BEF6C002E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9482" y="9959321"/>
            <a:ext cx="196453" cy="196453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B0E5C724-F120-CE38-F1FA-1C68D99CCBB1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4857" y="9960578"/>
            <a:ext cx="190164" cy="190499"/>
          </a:xfrm>
          <a:prstGeom prst="rect">
            <a:avLst/>
          </a:prstGeom>
        </p:spPr>
      </p:pic>
      <p:sp>
        <p:nvSpPr>
          <p:cNvPr id="13" name="object 98">
            <a:extLst>
              <a:ext uri="{FF2B5EF4-FFF2-40B4-BE49-F238E27FC236}">
                <a16:creationId xmlns:a16="http://schemas.microsoft.com/office/drawing/2014/main" id="{030E77B1-E52B-F9BF-A30D-BCC61034A86A}"/>
              </a:ext>
            </a:extLst>
          </p:cNvPr>
          <p:cNvSpPr txBox="1">
            <a:spLocks/>
          </p:cNvSpPr>
          <p:nvPr/>
        </p:nvSpPr>
        <p:spPr>
          <a:xfrm>
            <a:off x="676442" y="9969620"/>
            <a:ext cx="1580515" cy="18915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10" dirty="0">
                <a:solidFill>
                  <a:srgbClr val="6F2FA0"/>
                </a:solidFill>
                <a:latin typeface="Lucida Sans Unicode"/>
                <a:cs typeface="Lucida Sans Unicode"/>
                <a:hlinkClick r:id="rId6"/>
              </a:rPr>
              <a:t>hhf@</a:t>
            </a:r>
            <a:r>
              <a:rPr sz="1100" spc="-10" dirty="0">
                <a:solidFill>
                  <a:srgbClr val="6F2FA0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6"/>
              </a:rPr>
              <a:t>barnardos</a:t>
            </a:r>
            <a:r>
              <a:rPr sz="1100" spc="-10" dirty="0">
                <a:solidFill>
                  <a:srgbClr val="6F2FA0"/>
                </a:solidFill>
                <a:latin typeface="Lucida Sans Unicode"/>
                <a:cs typeface="Lucida Sans Unicode"/>
                <a:hlinkClick r:id="rId6"/>
              </a:rPr>
              <a:t>.org.uk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4" name="object 99">
            <a:extLst>
              <a:ext uri="{FF2B5EF4-FFF2-40B4-BE49-F238E27FC236}">
                <a16:creationId xmlns:a16="http://schemas.microsoft.com/office/drawing/2014/main" id="{3C0A2E8E-65CF-BA25-F9DA-718F4427725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2620667" y="9967189"/>
            <a:ext cx="2084189" cy="18915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Hampshire</a:t>
            </a:r>
            <a:r>
              <a:rPr spc="9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Healthy</a:t>
            </a:r>
            <a:r>
              <a:rPr spc="9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spc="-10" dirty="0">
                <a:latin typeface="Poppins" panose="00000500000000000000" pitchFamily="50" charset="0"/>
                <a:cs typeface="Poppins" panose="00000500000000000000" pitchFamily="50" charset="0"/>
              </a:rPr>
              <a:t>Families</a:t>
            </a:r>
          </a:p>
        </p:txBody>
      </p:sp>
      <p:sp>
        <p:nvSpPr>
          <p:cNvPr id="15" name="object 100">
            <a:extLst>
              <a:ext uri="{FF2B5EF4-FFF2-40B4-BE49-F238E27FC236}">
                <a16:creationId xmlns:a16="http://schemas.microsoft.com/office/drawing/2014/main" id="{440994E5-4317-474D-1390-4801FD6FE8BB}"/>
              </a:ext>
            </a:extLst>
          </p:cNvPr>
          <p:cNvSpPr txBox="1">
            <a:spLocks/>
          </p:cNvSpPr>
          <p:nvPr/>
        </p:nvSpPr>
        <p:spPr>
          <a:xfrm>
            <a:off x="4950339" y="9967188"/>
            <a:ext cx="2331249" cy="18915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10" dirty="0">
                <a:solidFill>
                  <a:srgbClr val="6F2FA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@hampshire_healthy_families</a:t>
            </a:r>
            <a:endParaRPr sz="11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object 101">
            <a:extLst>
              <a:ext uri="{FF2B5EF4-FFF2-40B4-BE49-F238E27FC236}">
                <a16:creationId xmlns:a16="http://schemas.microsoft.com/office/drawing/2014/main" id="{07126CA2-5CC3-BFF3-9DD4-6FEF862223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863725" y="10379075"/>
            <a:ext cx="3829050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70" dirty="0">
                <a:latin typeface="Poppins" panose="00000500000000000000" pitchFamily="50" charset="0"/>
                <a:cs typeface="Poppins" panose="00000500000000000000" pitchFamily="50" charset="0"/>
              </a:rPr>
              <a:t>©</a:t>
            </a: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 Copyright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spc="-60" dirty="0">
                <a:latin typeface="Poppins" panose="00000500000000000000" pitchFamily="50" charset="0"/>
                <a:cs typeface="Poppins" panose="00000500000000000000" pitchFamily="50" charset="0"/>
              </a:rPr>
              <a:t>2023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Barnardo’s (Reg.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Charity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spc="-45" dirty="0">
                <a:latin typeface="Poppins" panose="00000500000000000000" pitchFamily="50" charset="0"/>
                <a:cs typeface="Poppins" panose="00000500000000000000" pitchFamily="50" charset="0"/>
              </a:rPr>
              <a:t>Nos.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spc="-85" dirty="0">
                <a:latin typeface="Poppins" panose="00000500000000000000" pitchFamily="50" charset="0"/>
                <a:cs typeface="Poppins" panose="00000500000000000000" pitchFamily="50" charset="0"/>
              </a:rPr>
              <a:t>216250</a:t>
            </a:r>
            <a:r>
              <a:rPr dirty="0">
                <a:latin typeface="Poppins" panose="00000500000000000000" pitchFamily="50" charset="0"/>
                <a:cs typeface="Poppins" panose="00000500000000000000" pitchFamily="50" charset="0"/>
              </a:rPr>
              <a:t> &amp;</a:t>
            </a:r>
            <a:r>
              <a:rPr spc="5" dirty="0"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spc="-10" dirty="0">
                <a:latin typeface="Poppins" panose="00000500000000000000" pitchFamily="50" charset="0"/>
                <a:cs typeface="Poppins" panose="00000500000000000000" pitchFamily="50" charset="0"/>
              </a:rPr>
              <a:t>SC037605)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4923B3-2088-4088-A0BC-66B19AB98152}"/>
              </a:ext>
            </a:extLst>
          </p:cNvPr>
          <p:cNvSpPr>
            <a:spLocks/>
          </p:cNvSpPr>
          <p:nvPr/>
        </p:nvSpPr>
        <p:spPr>
          <a:xfrm>
            <a:off x="322665" y="6692623"/>
            <a:ext cx="4332225" cy="20119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96">
            <a:extLst>
              <a:ext uri="{FF2B5EF4-FFF2-40B4-BE49-F238E27FC236}">
                <a16:creationId xmlns:a16="http://schemas.microsoft.com/office/drawing/2014/main" id="{77FF7FEC-DCE9-9B4E-DBD3-4F65703993EE}"/>
              </a:ext>
            </a:extLst>
          </p:cNvPr>
          <p:cNvSpPr txBox="1">
            <a:spLocks/>
          </p:cNvSpPr>
          <p:nvPr/>
        </p:nvSpPr>
        <p:spPr>
          <a:xfrm>
            <a:off x="336358" y="6892981"/>
            <a:ext cx="4282700" cy="14961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Thursday 19</a:t>
            </a:r>
            <a:r>
              <a:rPr lang="en-GB" sz="2400" b="1" baseline="30000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June 2025</a:t>
            </a:r>
          </a:p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2-3.15pm</a:t>
            </a:r>
          </a:p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at</a:t>
            </a:r>
          </a:p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Awbridge Primary School</a:t>
            </a:r>
          </a:p>
          <a:p>
            <a:pPr marL="12700" marR="5080" algn="ctr">
              <a:lnSpc>
                <a:spcPts val="2100"/>
              </a:lnSpc>
              <a:spcBef>
                <a:spcPts val="219"/>
              </a:spcBef>
            </a:pPr>
            <a:r>
              <a:rPr lang="en-GB" sz="2400" b="1" dirty="0">
                <a:solidFill>
                  <a:schemeClr val="tx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SO510HL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68FF63-6095-3E2A-1C46-67DF5C83403C}"/>
              </a:ext>
            </a:extLst>
          </p:cNvPr>
          <p:cNvSpPr>
            <a:spLocks/>
          </p:cNvSpPr>
          <p:nvPr/>
        </p:nvSpPr>
        <p:spPr>
          <a:xfrm>
            <a:off x="105186" y="9003032"/>
            <a:ext cx="4845153" cy="6603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Book your FREE place via the QR code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 descr="A young child with afro hair smiling&#10;&#10;Description automatically generated">
            <a:extLst>
              <a:ext uri="{FF2B5EF4-FFF2-40B4-BE49-F238E27FC236}">
                <a16:creationId xmlns:a16="http://schemas.microsoft.com/office/drawing/2014/main" id="{BAE5AF89-ED81-E9CA-3472-1A88FE1CA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8" t="30998" r="-1043" b="27055"/>
          <a:stretch/>
        </p:blipFill>
        <p:spPr>
          <a:xfrm>
            <a:off x="4526144" y="3548136"/>
            <a:ext cx="2985905" cy="422758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D9D8BE-8149-E4BF-CE80-A15BB0D2F6D0}"/>
              </a:ext>
            </a:extLst>
          </p:cNvPr>
          <p:cNvSpPr>
            <a:spLocks/>
          </p:cNvSpPr>
          <p:nvPr/>
        </p:nvSpPr>
        <p:spPr>
          <a:xfrm>
            <a:off x="272700" y="3760716"/>
            <a:ext cx="4432156" cy="25983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75"/>
              </a:lnSpc>
            </a:pPr>
            <a:r>
              <a:rPr lang="en-GB" sz="2000" i="0" dirty="0">
                <a:solidFill>
                  <a:srgbClr val="7030A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Your child starting school may feel a million miles away or just around the corner. It is never too early or too late to start thinking about preparing for school and the skills your child may need. </a:t>
            </a:r>
            <a:endParaRPr lang="en-GB" sz="2000" dirty="0">
              <a:solidFill>
                <a:srgbClr val="7030A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8" name="Picture 27" descr="A purple and green rectangle with black border&#10;&#10;Description automatically generated">
            <a:extLst>
              <a:ext uri="{FF2B5EF4-FFF2-40B4-BE49-F238E27FC236}">
                <a16:creationId xmlns:a16="http://schemas.microsoft.com/office/drawing/2014/main" id="{52149F12-4E77-A6F3-E743-426DF2E13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" y="1669579"/>
            <a:ext cx="6769421" cy="129469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1FCD01D-E0B5-2533-8239-80891403002C}"/>
              </a:ext>
            </a:extLst>
          </p:cNvPr>
          <p:cNvSpPr>
            <a:spLocks/>
          </p:cNvSpPr>
          <p:nvPr/>
        </p:nvSpPr>
        <p:spPr>
          <a:xfrm>
            <a:off x="335833" y="2964276"/>
            <a:ext cx="6926431" cy="5724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75"/>
              </a:lnSpc>
            </a:pPr>
            <a:r>
              <a:rPr lang="en-GB" sz="2000" dirty="0">
                <a:solidFill>
                  <a:srgbClr val="7030A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Is your child starting school in September 2025?</a:t>
            </a:r>
            <a:endParaRPr lang="en-GB" sz="2000" dirty="0">
              <a:solidFill>
                <a:srgbClr val="7030A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AF915-7547-9904-1784-33BF523CA45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104" b="2337"/>
          <a:stretch/>
        </p:blipFill>
        <p:spPr>
          <a:xfrm>
            <a:off x="5186004" y="7787083"/>
            <a:ext cx="1902431" cy="19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2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HF Bra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030A0"/>
      </a:accent1>
      <a:accent2>
        <a:srgbClr val="39C0BC"/>
      </a:accent2>
      <a:accent3>
        <a:srgbClr val="EA7EB5"/>
      </a:accent3>
      <a:accent4>
        <a:srgbClr val="ED7310"/>
      </a:accent4>
      <a:accent5>
        <a:srgbClr val="7FBA27"/>
      </a:accent5>
      <a:accent6>
        <a:srgbClr val="000000"/>
      </a:accent6>
      <a:hlink>
        <a:srgbClr val="7030A0"/>
      </a:hlink>
      <a:folHlink>
        <a:srgbClr val="39C0BC"/>
      </a:folHlink>
    </a:clrScheme>
    <a:fontScheme name="HHF">
      <a:majorFont>
        <a:latin typeface="Poppins Black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97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Lucida Sans Unicode</vt:lpstr>
      <vt:lpstr>Poppins</vt:lpstr>
      <vt:lpstr>Poppins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HHF Generic Flyers/Poster</dc:title>
  <dc:creator>Hampshire Healthy Families</dc:creator>
  <cp:keywords>DAGbD5eK2Rs,BAFnkyjW0Qs</cp:keywords>
  <cp:lastModifiedBy>Kirsty Simms</cp:lastModifiedBy>
  <cp:revision>9</cp:revision>
  <dcterms:created xsi:type="dcterms:W3CDTF">2025-01-02T15:57:56Z</dcterms:created>
  <dcterms:modified xsi:type="dcterms:W3CDTF">2025-04-01T14:41:20Z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2025-01-02T00:00:00Z</vt:filetime>
  </property>
  <property fmtid="{D5CDD505-2E9C-101B-9397-08002B2CF9AE}" pid="5" name="Producer">
    <vt:lpwstr>Canva</vt:lpwstr>
  </property>
</Properties>
</file>